
<file path=[Content_Types].xml><?xml version="1.0" encoding="utf-8"?>
<Types xmlns="http://schemas.openxmlformats.org/package/2006/content-types">
  <Default Extension="xml" ContentType="application/vnd.openxmlformats-officedocument.presentationml.presentation.main+xml"/>
  <Default Extension="fntdata" ContentType="application/x-fontdata"/>
  <Default Extension="png" ContentType="image/png"/>
  <Default Extension="rels" ContentType="application/vnd.openxmlformats-package.relationships+xml"/>
  <Override PartName="/ppt/notesMasters/notesMaster1.xml" ContentType="application/vnd.openxmlformats-officedocument.presentationml.notesMaster+xml"/>
  <Override PartName="/ppt/notesMasters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Masters/theme/theme2.xml" ContentType="application/vnd.openxmlformats-officedocument.them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notesSlides/notesSlide12.xml" ContentType="application/vnd.openxmlformats-officedocument.presentationml.notesSlide+xml"/>
  <Override PartName="/ppt/slides/slide13.xml" ContentType="application/vnd.openxmlformats-officedocument.presentationml.slide+xml"/>
  <Override PartName="/ppt/notesSlides/notesSlide13.xml" ContentType="application/vnd.openxmlformats-officedocument.presentationml.notesSlide+xml"/>
  <Override PartName="/ppt/slides/slide14.xml" ContentType="application/vnd.openxmlformats-officedocument.presentationml.slide+xml"/>
  <Override PartName="/ppt/notesSlides/notesSlide14.xml" ContentType="application/vnd.openxmlformats-officedocument.presentationml.notesSlide+xml"/>
  <Override PartName="/ppt/slides/slide15.xml" ContentType="application/vnd.openxmlformats-officedocument.presentationml.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/ppt/presentation.xml" Id="R1c8bbc0e77fe4507" /><Relationship Type="http://schemas.openxmlformats.org/package/2006/relationships/metadata/core-properties" Target="/docProps/core.xml" Id="R3aa2362c3d674343" /><Relationship Type="http://schemas.openxmlformats.org/officeDocument/2006/relationships/extended-properties" Target="/docProps/app.xml" Id="Re384df3ae451424c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2def25b2d09d41f4"/>
  </p:sldMasterIdLst>
  <p:notesMasterIdLst>
    <p:notesMasterId r:id="R8e4af3ebae7542bb"/>
  </p:notesMasterIdLst>
  <p:sldIdLst>
    <p:sldId id="256" r:id="Ra91294484b674b3b"/>
    <p:sldId id="257" r:id="R5716190a12c74c6f"/>
    <p:sldId id="258" r:id="R7333644311da4831"/>
    <p:sldId id="259" r:id="R75aae25709b64eee"/>
    <p:sldId id="260" r:id="Rb5c6815a1d6b42fe"/>
    <p:sldId id="261" r:id="R304389b5e5924af1"/>
    <p:sldId id="262" r:id="R243f7a487d114c96"/>
    <p:sldId id="263" r:id="R73de827a46ae4df1"/>
    <p:sldId id="264" r:id="R138f6ca8dd454700"/>
    <p:sldId id="265" r:id="Re4b900f3677c4fc2"/>
    <p:sldId id="266" r:id="R44e61c14c3534f15"/>
    <p:sldId id="267" r:id="R7605189409a64c8c"/>
    <p:sldId id="268" r:id="R037597aea6c54e43"/>
    <p:sldId id="269" r:id="R1a1b3bdd937843df"/>
    <p:sldId id="270" r:id="Rccbbd4ce2aba43fd"/>
  </p:sldIdLst>
  <p:sldSz cx="14630400" cy="8229600"/>
  <p:notesSz cx="8229600" cy="14630400"/>
  <p:embeddedFontLst>
    <p:embeddedFont>
      <p:font typeface="Barlow"/>
      <p:regular r:id="rcId8bc2333da3474698"/>
    </p:embeddedFont>
    <p:embeddedFont>
      <p:font typeface="Barlow"/>
      <p:regular r:id="rcId631f472d228a4ef0"/>
    </p:embeddedFont>
    <p:embeddedFont>
      <p:font typeface="Barlow"/>
      <p:regular r:id="rcIdd01a31957c1c4f36"/>
    </p:embeddedFont>
    <p:embeddedFont>
      <p:font typeface="Barlow"/>
      <p:regular r:id="rcId8e50911b2daf4693"/>
    </p:embeddedFont>
    <p:embeddedFont>
      <p:font typeface="Montserrat"/>
      <p:regular r:id="rcId5c420778dbe8488f"/>
    </p:embeddedFont>
    <p:embeddedFont>
      <p:font typeface="Montserrat"/>
      <p:regular r:id="rcId3a878a0cc43a45cb"/>
    </p:embeddedFont>
    <p:embeddedFont>
      <p:font typeface="Montserrat"/>
      <p:regular r:id="rcId97ddfb224f2c4eb7"/>
    </p:embeddedFont>
    <p:embeddedFont>
      <p:font typeface="Montserrat"/>
      <p:regular r:id="rcId47353a7d387a438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font" Target="/ppt/fonts/font.fntdata" Id="rcId8bc2333da3474698" /><Relationship Type="http://schemas.openxmlformats.org/officeDocument/2006/relationships/font" Target="/ppt/fonts/font2.fntdata" Id="rcId631f472d228a4ef0" /><Relationship Type="http://schemas.openxmlformats.org/officeDocument/2006/relationships/font" Target="/ppt/fonts/font3.fntdata" Id="rcIdd01a31957c1c4f36" /><Relationship Type="http://schemas.openxmlformats.org/officeDocument/2006/relationships/font" Target="/ppt/fonts/font4.fntdata" Id="rcId8e50911b2daf4693" /><Relationship Type="http://schemas.openxmlformats.org/officeDocument/2006/relationships/font" Target="/ppt/fonts/font5.fntdata" Id="rcId5c420778dbe8488f" /><Relationship Type="http://schemas.openxmlformats.org/officeDocument/2006/relationships/font" Target="/ppt/fonts/font6.fntdata" Id="rcId3a878a0cc43a45cb" /><Relationship Type="http://schemas.openxmlformats.org/officeDocument/2006/relationships/font" Target="/ppt/fonts/font7.fntdata" Id="rcId97ddfb224f2c4eb7" /><Relationship Type="http://schemas.openxmlformats.org/officeDocument/2006/relationships/font" Target="/ppt/fonts/font8.fntdata" Id="rcId47353a7d387a4386" /><Relationship Type="http://schemas.openxmlformats.org/officeDocument/2006/relationships/notesMaster" Target="/ppt/notesMasters/notesMaster1.xml" Id="R8e4af3ebae7542bb" /><Relationship Type="http://schemas.openxmlformats.org/officeDocument/2006/relationships/presProps" Target="/ppt/presProps.xml" Id="R86849875a233483a" /><Relationship Type="http://schemas.openxmlformats.org/officeDocument/2006/relationships/viewProps" Target="/ppt/viewProps.xml" Id="R5f4d87c0d6344021" /><Relationship Type="http://schemas.openxmlformats.org/officeDocument/2006/relationships/slideMaster" Target="/ppt/slideMasters/slideMaster1.xml" Id="R2def25b2d09d41f4" /><Relationship Type="http://schemas.openxmlformats.org/officeDocument/2006/relationships/theme" Target="/ppt/slideMasters/theme/theme2.xml" Id="Rece7dc4b47994456" /><Relationship Type="http://schemas.openxmlformats.org/officeDocument/2006/relationships/slide" Target="/ppt/slides/slide1.xml" Id="Ra91294484b674b3b" /><Relationship Type="http://schemas.openxmlformats.org/officeDocument/2006/relationships/slide" Target="/ppt/slides/slide2.xml" Id="R5716190a12c74c6f" /><Relationship Type="http://schemas.openxmlformats.org/officeDocument/2006/relationships/slide" Target="/ppt/slides/slide3.xml" Id="R7333644311da4831" /><Relationship Type="http://schemas.openxmlformats.org/officeDocument/2006/relationships/slide" Target="/ppt/slides/slide4.xml" Id="R75aae25709b64eee" /><Relationship Type="http://schemas.openxmlformats.org/officeDocument/2006/relationships/slide" Target="/ppt/slides/slide5.xml" Id="Rb5c6815a1d6b42fe" /><Relationship Type="http://schemas.openxmlformats.org/officeDocument/2006/relationships/slide" Target="/ppt/slides/slide6.xml" Id="R304389b5e5924af1" /><Relationship Type="http://schemas.openxmlformats.org/officeDocument/2006/relationships/slide" Target="/ppt/slides/slide7.xml" Id="R243f7a487d114c96" /><Relationship Type="http://schemas.openxmlformats.org/officeDocument/2006/relationships/slide" Target="/ppt/slides/slide8.xml" Id="R73de827a46ae4df1" /><Relationship Type="http://schemas.openxmlformats.org/officeDocument/2006/relationships/slide" Target="/ppt/slides/slide9.xml" Id="R138f6ca8dd454700" /><Relationship Type="http://schemas.openxmlformats.org/officeDocument/2006/relationships/slide" Target="/ppt/slides/slide10.xml" Id="Re4b900f3677c4fc2" /><Relationship Type="http://schemas.openxmlformats.org/officeDocument/2006/relationships/slide" Target="/ppt/slides/slide11.xml" Id="R44e61c14c3534f15" /><Relationship Type="http://schemas.openxmlformats.org/officeDocument/2006/relationships/slide" Target="/ppt/slides/slide12.xml" Id="R7605189409a64c8c" /><Relationship Type="http://schemas.openxmlformats.org/officeDocument/2006/relationships/slide" Target="/ppt/slides/slide13.xml" Id="R037597aea6c54e43" /><Relationship Type="http://schemas.openxmlformats.org/officeDocument/2006/relationships/slide" Target="/ppt/slides/slide14.xml" Id="R1a1b3bdd937843df" /><Relationship Type="http://schemas.openxmlformats.org/officeDocument/2006/relationships/slide" Target="/ppt/slides/slide15.xml" Id="Rccbbd4ce2aba43fd" /></Relationships>
</file>

<file path=ppt/media/image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&#65279;<?xml version="1.0" encoding="utf-8"?><Relationships xmlns="http://schemas.openxmlformats.org/package/2006/relationships"><Relationship Type="http://schemas.openxmlformats.org/officeDocument/2006/relationships/theme" Target="/ppt/notesMasters/theme/theme1.xml" Id="R71550e9adbb54700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Masters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notesSlides/_rels/notesSlide1.xml.rels>&#65279;<?xml version="1.0" encoding="utf-8"?><Relationships xmlns="http://schemas.openxmlformats.org/package/2006/relationships"><Relationship Type="http://schemas.openxmlformats.org/officeDocument/2006/relationships/slide" Target="/ppt/slides/slide1.xml" Id="Rb07d7da55c8748f5" /><Relationship Type="http://schemas.openxmlformats.org/officeDocument/2006/relationships/notesMaster" Target="/ppt/notesMasters/notesMaster1.xml" Id="R72f31deb84fa4e04" /></Relationships>
</file>

<file path=ppt/notesSlides/_rels/notesSlide10.xml.rels>&#65279;<?xml version="1.0" encoding="utf-8"?><Relationships xmlns="http://schemas.openxmlformats.org/package/2006/relationships"><Relationship Type="http://schemas.openxmlformats.org/officeDocument/2006/relationships/slide" Target="/ppt/slides/slide10.xml" Id="R9ea92af9563841e7" /><Relationship Type="http://schemas.openxmlformats.org/officeDocument/2006/relationships/notesMaster" Target="/ppt/notesMasters/notesMaster1.xml" Id="R9e2f9356c9564d99" /></Relationships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11.xml" Id="Rc8233386de2c4c49" /><Relationship Type="http://schemas.openxmlformats.org/officeDocument/2006/relationships/notesMaster" Target="/ppt/notesMasters/notesMaster1.xml" Id="R004616e58d614c74" /></Relationships>
</file>

<file path=ppt/notesSlides/_rels/notesSlide12.xml.rels>&#65279;<?xml version="1.0" encoding="utf-8"?><Relationships xmlns="http://schemas.openxmlformats.org/package/2006/relationships"><Relationship Type="http://schemas.openxmlformats.org/officeDocument/2006/relationships/slide" Target="/ppt/slides/slide12.xml" Id="R851e8384c41743d2" /><Relationship Type="http://schemas.openxmlformats.org/officeDocument/2006/relationships/notesMaster" Target="/ppt/notesMasters/notesMaster1.xml" Id="R3405f41b690e4404" /></Relationships>
</file>

<file path=ppt/notesSlides/_rels/notesSlide13.xml.rels>&#65279;<?xml version="1.0" encoding="utf-8"?><Relationships xmlns="http://schemas.openxmlformats.org/package/2006/relationships"><Relationship Type="http://schemas.openxmlformats.org/officeDocument/2006/relationships/slide" Target="/ppt/slides/slide13.xml" Id="R3f1ba07b361e4bf3" /><Relationship Type="http://schemas.openxmlformats.org/officeDocument/2006/relationships/notesMaster" Target="/ppt/notesMasters/notesMaster1.xml" Id="R3e4d4c292ffc4e43" /></Relationships>
</file>

<file path=ppt/notesSlides/_rels/notesSlide14.xml.rels>&#65279;<?xml version="1.0" encoding="utf-8"?><Relationships xmlns="http://schemas.openxmlformats.org/package/2006/relationships"><Relationship Type="http://schemas.openxmlformats.org/officeDocument/2006/relationships/slide" Target="/ppt/slides/slide14.xml" Id="R6016b185ba024d06" /><Relationship Type="http://schemas.openxmlformats.org/officeDocument/2006/relationships/notesMaster" Target="/ppt/notesMasters/notesMaster1.xml" Id="Rc0950feb13174a64" /></Relationships>
</file>

<file path=ppt/notesSlides/_rels/notesSlide15.xml.rels>&#65279;<?xml version="1.0" encoding="utf-8"?><Relationships xmlns="http://schemas.openxmlformats.org/package/2006/relationships"><Relationship Type="http://schemas.openxmlformats.org/officeDocument/2006/relationships/slide" Target="/ppt/slides/slide15.xml" Id="R4461fe51502f4c35" /><Relationship Type="http://schemas.openxmlformats.org/officeDocument/2006/relationships/notesMaster" Target="/ppt/notesMasters/notesMaster1.xml" Id="R4109c356ab9747ba" /></Relationships>
</file>

<file path=ppt/notesSlides/_rels/notesSlide2.xml.rels>&#65279;<?xml version="1.0" encoding="utf-8"?><Relationships xmlns="http://schemas.openxmlformats.org/package/2006/relationships"><Relationship Type="http://schemas.openxmlformats.org/officeDocument/2006/relationships/slide" Target="/ppt/slides/slide2.xml" Id="Rd8b9ea6af36d40de" /><Relationship Type="http://schemas.openxmlformats.org/officeDocument/2006/relationships/notesMaster" Target="/ppt/notesMasters/notesMaster1.xml" Id="Rf35c0afe0a3346be" /></Relationships>
</file>

<file path=ppt/notesSlides/_rels/notesSlide3.xml.rels>&#65279;<?xml version="1.0" encoding="utf-8"?><Relationships xmlns="http://schemas.openxmlformats.org/package/2006/relationships"><Relationship Type="http://schemas.openxmlformats.org/officeDocument/2006/relationships/slide" Target="/ppt/slides/slide3.xml" Id="Rfc6b940cf9ca4c41" /><Relationship Type="http://schemas.openxmlformats.org/officeDocument/2006/relationships/notesMaster" Target="/ppt/notesMasters/notesMaster1.xml" Id="R78914bcda2d54111" /></Relationships>
</file>

<file path=ppt/notesSlides/_rels/notesSlide4.xml.rels>&#65279;<?xml version="1.0" encoding="utf-8"?><Relationships xmlns="http://schemas.openxmlformats.org/package/2006/relationships"><Relationship Type="http://schemas.openxmlformats.org/officeDocument/2006/relationships/slide" Target="/ppt/slides/slide4.xml" Id="R5508f763a4c54c3a" /><Relationship Type="http://schemas.openxmlformats.org/officeDocument/2006/relationships/notesMaster" Target="/ppt/notesMasters/notesMaster1.xml" Id="R81de110f74a2406d" /></Relationships>
</file>

<file path=ppt/notesSlides/_rels/notesSlide5.xml.rels>&#65279;<?xml version="1.0" encoding="utf-8"?><Relationships xmlns="http://schemas.openxmlformats.org/package/2006/relationships"><Relationship Type="http://schemas.openxmlformats.org/officeDocument/2006/relationships/slide" Target="/ppt/slides/slide5.xml" Id="R2ab6ee5543224999" /><Relationship Type="http://schemas.openxmlformats.org/officeDocument/2006/relationships/notesMaster" Target="/ppt/notesMasters/notesMaster1.xml" Id="Rd8e722f0e78d4f29" /></Relationships>
</file>

<file path=ppt/notesSlides/_rels/notesSlide6.xml.rels>&#65279;<?xml version="1.0" encoding="utf-8"?><Relationships xmlns="http://schemas.openxmlformats.org/package/2006/relationships"><Relationship Type="http://schemas.openxmlformats.org/officeDocument/2006/relationships/slide" Target="/ppt/slides/slide6.xml" Id="R0a4fe87f849e4d0f" /><Relationship Type="http://schemas.openxmlformats.org/officeDocument/2006/relationships/notesMaster" Target="/ppt/notesMasters/notesMaster1.xml" Id="Rb041ff78c5704091" /></Relationships>
</file>

<file path=ppt/notesSlides/_rels/notesSlide7.xml.rels>&#65279;<?xml version="1.0" encoding="utf-8"?><Relationships xmlns="http://schemas.openxmlformats.org/package/2006/relationships"><Relationship Type="http://schemas.openxmlformats.org/officeDocument/2006/relationships/slide" Target="/ppt/slides/slide7.xml" Id="R80183cd6c6254609" /><Relationship Type="http://schemas.openxmlformats.org/officeDocument/2006/relationships/notesMaster" Target="/ppt/notesMasters/notesMaster1.xml" Id="R2caab438599e4ee4" /></Relationships>
</file>

<file path=ppt/notesSlides/_rels/notesSlide8.xml.rels>&#65279;<?xml version="1.0" encoding="utf-8"?><Relationships xmlns="http://schemas.openxmlformats.org/package/2006/relationships"><Relationship Type="http://schemas.openxmlformats.org/officeDocument/2006/relationships/slide" Target="/ppt/slides/slide8.xml" Id="Ra8f9dd932bad45e6" /><Relationship Type="http://schemas.openxmlformats.org/officeDocument/2006/relationships/notesMaster" Target="/ppt/notesMasters/notesMaster1.xml" Id="R4290347660884b39" /></Relationships>
</file>

<file path=ppt/notesSlides/_rels/notesSlide9.xml.rels>&#65279;<?xml version="1.0" encoding="utf-8"?><Relationships xmlns="http://schemas.openxmlformats.org/package/2006/relationships"><Relationship Type="http://schemas.openxmlformats.org/officeDocument/2006/relationships/slide" Target="/ppt/slides/slide9.xml" Id="R40a4332d292448c7" /><Relationship Type="http://schemas.openxmlformats.org/officeDocument/2006/relationships/notesMaster" Target="/ppt/notesMasters/notesMaster1.xml" Id="R7e6820ec37d046d4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.xml" Id="R6a62186c39ac457b" /><Relationship Type="http://schemas.openxmlformats.org/officeDocument/2006/relationships/image" Target="/ppt/media/image.png" Id="R51826b202b3644df" /><Relationship Type="http://schemas.openxmlformats.org/officeDocument/2006/relationships/hyperlink" Target="https://gamma.app/?utm_source=made-with-gamma" TargetMode="External" Id="rcId097d1e566dc0404e" /></Relationships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cId097d1e566dc0404e" tooltip=""/>
          </p:cNvPr>
          <p:cNvPicPr>
            <a:picLocks noChangeAspect="1"/>
          </p:cNvPicPr>
          <p:nvPr/>
        </p:nvPicPr>
        <p:blipFill>
          <a:blip r:embed="R51826b202b3644df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&#65279;<?xml version="1.0" encoding="utf-8"?><Relationships xmlns="http://schemas.openxmlformats.org/package/2006/relationships"><Relationship Type="http://schemas.openxmlformats.org/officeDocument/2006/relationships/theme" Target="/ppt/slideMasters/theme/theme2.xml" Id="Rff5234c31e9447a1" /><Relationship Type="http://schemas.openxmlformats.org/officeDocument/2006/relationships/slideLayout" Target="/ppt/slideLayouts/slideLayout2.xml" Id="R7b153291321648f8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7b153291321648f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/ppt/media/image2.png" Id="R0c9ea40624264fbb" /><Relationship Type="http://schemas.openxmlformats.org/officeDocument/2006/relationships/image" Target="/ppt/media/image3.png" Id="R37a3fbeb72ad4584" /><Relationship Type="http://schemas.openxmlformats.org/officeDocument/2006/relationships/notesSlide" Target="/ppt/notesSlides/notesSlide1.xml" Id="Rad39c016114d4579" /><Relationship Type="http://schemas.openxmlformats.org/officeDocument/2006/relationships/slideLayout" Target="/ppt/slideLayouts/slideLayout2.xml" Id="R8fdc8165261f4d71" /></Relationships>
</file>

<file path=ppt/slides/_rels/slide10.xml.rels>&#65279;<?xml version="1.0" encoding="utf-8"?><Relationships xmlns="http://schemas.openxmlformats.org/package/2006/relationships"><Relationship Type="http://schemas.openxmlformats.org/officeDocument/2006/relationships/image" Target="/ppt/media/image14.png" Id="Rdadfd692742a45d9" /><Relationship Type="http://schemas.openxmlformats.org/officeDocument/2006/relationships/notesSlide" Target="/ppt/notesSlides/notesSlide10.xml" Id="R9c27b889de50481a" /><Relationship Type="http://schemas.openxmlformats.org/officeDocument/2006/relationships/slideLayout" Target="/ppt/slideLayouts/slideLayout2.xml" Id="R5ec4d38fe2654ada" /></Relationships>
</file>

<file path=ppt/slides/_rels/slide11.xml.rels>&#65279;<?xml version="1.0" encoding="utf-8"?><Relationships xmlns="http://schemas.openxmlformats.org/package/2006/relationships"><Relationship Type="http://schemas.openxmlformats.org/officeDocument/2006/relationships/image" Target="/ppt/media/image15.png" Id="Rf2a07e2f398749d7" /><Relationship Type="http://schemas.openxmlformats.org/officeDocument/2006/relationships/notesSlide" Target="/ppt/notesSlides/notesSlide11.xml" Id="R8d4564b9a21747b0" /><Relationship Type="http://schemas.openxmlformats.org/officeDocument/2006/relationships/slideLayout" Target="/ppt/slideLayouts/slideLayout2.xml" Id="Rbde0c57b0d6b4b2c" /></Relationships>
</file>

<file path=ppt/slides/_rels/slide12.xml.rels>&#65279;<?xml version="1.0" encoding="utf-8"?><Relationships xmlns="http://schemas.openxmlformats.org/package/2006/relationships"><Relationship Type="http://schemas.openxmlformats.org/officeDocument/2006/relationships/notesSlide" Target="/ppt/notesSlides/notesSlide12.xml" Id="R43deb51a3e3c491a" /><Relationship Type="http://schemas.openxmlformats.org/officeDocument/2006/relationships/slideLayout" Target="/ppt/slideLayouts/slideLayout2.xml" Id="R0fc764891d114254" /></Relationships>
</file>

<file path=ppt/slides/_rels/slide13.xml.rels>&#65279;<?xml version="1.0" encoding="utf-8"?><Relationships xmlns="http://schemas.openxmlformats.org/package/2006/relationships"><Relationship Type="http://schemas.openxmlformats.org/officeDocument/2006/relationships/notesSlide" Target="/ppt/notesSlides/notesSlide13.xml" Id="R926d92c3070e4cc4" /><Relationship Type="http://schemas.openxmlformats.org/officeDocument/2006/relationships/slideLayout" Target="/ppt/slideLayouts/slideLayout2.xml" Id="R327390f6e44a4bdd" /></Relationships>
</file>

<file path=ppt/slides/_rels/slide14.xml.rels>&#65279;<?xml version="1.0" encoding="utf-8"?><Relationships xmlns="http://schemas.openxmlformats.org/package/2006/relationships"><Relationship Type="http://schemas.openxmlformats.org/officeDocument/2006/relationships/image" Target="/ppt/media/image16.png" Id="Rf43c2c0251cc4498" /><Relationship Type="http://schemas.openxmlformats.org/officeDocument/2006/relationships/image" Target="/ppt/media/image17.png" Id="R6ad834b6f1734ef2" /><Relationship Type="http://schemas.openxmlformats.org/officeDocument/2006/relationships/image" Target="/ppt/media/image18.png" Id="Rb21abde4f71143e2" /><Relationship Type="http://schemas.openxmlformats.org/officeDocument/2006/relationships/image" Target="/ppt/media/image19.png" Id="R55a915c1f96b4ce0" /><Relationship Type="http://schemas.openxmlformats.org/officeDocument/2006/relationships/image" Target="/ppt/media/image20.png" Id="Rb10a7c19ae8a49c3" /><Relationship Type="http://schemas.openxmlformats.org/officeDocument/2006/relationships/notesSlide" Target="/ppt/notesSlides/notesSlide14.xml" Id="R8491eff98ecb4186" /><Relationship Type="http://schemas.openxmlformats.org/officeDocument/2006/relationships/slideLayout" Target="/ppt/slideLayouts/slideLayout2.xml" Id="Rd645683eb9b74dc3" /></Relationships>
</file>

<file path=ppt/slides/_rels/slide15.xml.rels>&#65279;<?xml version="1.0" encoding="utf-8"?><Relationships xmlns="http://schemas.openxmlformats.org/package/2006/relationships"><Relationship Type="http://schemas.openxmlformats.org/officeDocument/2006/relationships/image" Target="/ppt/media/image21.png" Id="Rd5372cf5b52b42c4" /><Relationship Type="http://schemas.openxmlformats.org/officeDocument/2006/relationships/notesSlide" Target="/ppt/notesSlides/notesSlide15.xml" Id="Rf461b4aef2bd4770" /><Relationship Type="http://schemas.openxmlformats.org/officeDocument/2006/relationships/slideLayout" Target="/ppt/slideLayouts/slideLayout2.xml" Id="Rd2af1aaabf914021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ba64354429f34745" /><Relationship Type="http://schemas.openxmlformats.org/officeDocument/2006/relationships/slideLayout" Target="/ppt/slideLayouts/slideLayout2.xml" Id="Ra1f2d2d94f56468a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90e444a3be184673" /><Relationship Type="http://schemas.openxmlformats.org/officeDocument/2006/relationships/slideLayout" Target="/ppt/slideLayouts/slideLayout2.xml" Id="R3a55c0e6c9434764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image" Target="/ppt/media/image4.png" Id="Re85a7aea3f354154" /><Relationship Type="http://schemas.openxmlformats.org/officeDocument/2006/relationships/image" Target="/ppt/media/image5.png" Id="Rb762ad1217c74d9d" /><Relationship Type="http://schemas.openxmlformats.org/officeDocument/2006/relationships/image" Target="/ppt/media/image6.png" Id="Rc21cb95acfa84507" /><Relationship Type="http://schemas.openxmlformats.org/officeDocument/2006/relationships/image" Target="/ppt/media/image7.png" Id="R3a8960ab044d42ed" /><Relationship Type="http://schemas.openxmlformats.org/officeDocument/2006/relationships/image" Target="/ppt/media/image8.png" Id="Re3f5b2cd712b41bc" /><Relationship Type="http://schemas.openxmlformats.org/officeDocument/2006/relationships/image" Target="/ppt/media/image9.png" Id="R771fb2ef07e9413c" /><Relationship Type="http://schemas.openxmlformats.org/officeDocument/2006/relationships/image" Target="/ppt/media/image10.png" Id="R7dc8eefb6605495b" /><Relationship Type="http://schemas.openxmlformats.org/officeDocument/2006/relationships/notesSlide" Target="/ppt/notesSlides/notesSlide4.xml" Id="R9a96b24109ad4f77" /><Relationship Type="http://schemas.openxmlformats.org/officeDocument/2006/relationships/slideLayout" Target="/ppt/slideLayouts/slideLayout2.xml" Id="R572cf2801cf54377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notesSlide" Target="/ppt/notesSlides/notesSlide5.xml" Id="R6ff4eb3040e04bde" /><Relationship Type="http://schemas.openxmlformats.org/officeDocument/2006/relationships/slideLayout" Target="/ppt/slideLayouts/slideLayout2.xml" Id="R9ed31214ee5d4a6d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image" Target="/ppt/media/image11.png" Id="Reabc8378d9804e85" /><Relationship Type="http://schemas.openxmlformats.org/officeDocument/2006/relationships/notesSlide" Target="/ppt/notesSlides/notesSlide6.xml" Id="R41a82374cf634fa8" /><Relationship Type="http://schemas.openxmlformats.org/officeDocument/2006/relationships/slideLayout" Target="/ppt/slideLayouts/slideLayout2.xml" Id="R335fd760376c4703" /></Relationships>
</file>

<file path=ppt/slides/_rels/slide7.xml.rels>&#65279;<?xml version="1.0" encoding="utf-8"?><Relationships xmlns="http://schemas.openxmlformats.org/package/2006/relationships"><Relationship Type="http://schemas.openxmlformats.org/officeDocument/2006/relationships/image" Target="/ppt/media/image12.png" Id="R1360f82eebe94557" /><Relationship Type="http://schemas.openxmlformats.org/officeDocument/2006/relationships/notesSlide" Target="/ppt/notesSlides/notesSlide7.xml" Id="R3345e481ff2d4d9b" /><Relationship Type="http://schemas.openxmlformats.org/officeDocument/2006/relationships/slideLayout" Target="/ppt/slideLayouts/slideLayout2.xml" Id="R528f173673e24c12" /></Relationships>
</file>

<file path=ppt/slides/_rels/slide8.xml.rels>&#65279;<?xml version="1.0" encoding="utf-8"?><Relationships xmlns="http://schemas.openxmlformats.org/package/2006/relationships"><Relationship Type="http://schemas.openxmlformats.org/officeDocument/2006/relationships/notesSlide" Target="/ppt/notesSlides/notesSlide8.xml" Id="R29833ce27ec14894" /><Relationship Type="http://schemas.openxmlformats.org/officeDocument/2006/relationships/slideLayout" Target="/ppt/slideLayouts/slideLayout2.xml" Id="R0e09fdde1f4549f4" /></Relationships>
</file>

<file path=ppt/slides/_rels/slide9.xml.rels>&#65279;<?xml version="1.0" encoding="utf-8"?><Relationships xmlns="http://schemas.openxmlformats.org/package/2006/relationships"><Relationship Type="http://schemas.openxmlformats.org/officeDocument/2006/relationships/image" Target="/ppt/media/image13.png" Id="R8fff293b59674bda" /><Relationship Type="http://schemas.openxmlformats.org/officeDocument/2006/relationships/notesSlide" Target="/ppt/notesSlides/notesSlide9.xml" Id="R37937bad4ea24f33" /><Relationship Type="http://schemas.openxmlformats.org/officeDocument/2006/relationships/slideLayout" Target="/ppt/slideLayouts/slideLayout2.xml" Id="R51fe517c052a4514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0c9ea40624264fbb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103239"/>
            <a:ext cx="7627382" cy="21381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Phishing URL Detection Project: A Machine Learning Approach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566285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Safeguarding Online Interactions through Predictive Analytics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244709" y="5156716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Presenter:</a:t>
            </a:r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MUKESH MAGAR</a:t>
            </a:r>
            <a:endParaRPr lang="en-US" sz="1700" dirty="0"/>
          </a:p>
        </p:txBody>
      </p:sp>
      <p:sp>
        <p:nvSpPr>
          <p:cNvPr id="6" name="Shape 3"/>
          <p:cNvSpPr/>
          <p:nvPr/>
        </p:nvSpPr>
        <p:spPr>
          <a:xfrm>
            <a:off x="6244709" y="5763339"/>
            <a:ext cx="346591" cy="346591"/>
          </a:xfrm>
          <a:prstGeom prst="roundRect">
            <a:avLst>
              <a:gd name="adj" fmla="val 26380043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37a3fbeb72ad4584"/>
          <a:stretch>
            <a:fillRect/>
          </a:stretch>
        </p:blipFill>
        <p:spPr>
          <a:xfrm>
            <a:off x="6252329" y="5770959"/>
            <a:ext cx="331351" cy="33135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6699528" y="5747147"/>
            <a:ext cx="2566154" cy="3792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mukesh magar</a:t>
            </a:r>
            <a:endParaRPr lang="en-US"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dadfd692742a45d9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81462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Results: Robust Model Performance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2673191"/>
            <a:ext cx="3651171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84.51%</a:t>
            </a:r>
            <a:endParaRPr lang="en-US" sz="5600" dirty="0"/>
          </a:p>
        </p:txBody>
      </p:sp>
      <p:sp>
        <p:nvSpPr>
          <p:cNvPr id="5" name="Text 2"/>
          <p:cNvSpPr/>
          <p:nvPr/>
        </p:nvSpPr>
        <p:spPr>
          <a:xfrm>
            <a:off x="6644878" y="36587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Average 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244709" y="4144923"/>
            <a:ext cx="3651171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Across 10-fold cross validation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220801" y="2673191"/>
            <a:ext cx="3651290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83.49%-85.99%</a:t>
            </a:r>
            <a:endParaRPr lang="en-US" sz="5600" dirty="0"/>
          </a:p>
        </p:txBody>
      </p:sp>
      <p:sp>
        <p:nvSpPr>
          <p:cNvPr id="8" name="Text 5"/>
          <p:cNvSpPr/>
          <p:nvPr/>
        </p:nvSpPr>
        <p:spPr>
          <a:xfrm>
            <a:off x="10621089" y="3658791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Fold Accuracy Range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20801" y="4144923"/>
            <a:ext cx="365129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Consistent high performance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8232696" y="5249823"/>
            <a:ext cx="3651290" cy="714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600"/>
              </a:lnSpc>
              <a:buNone/>
            </a:pPr>
            <a:r>
              <a:rPr lang="en-US" sz="56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—</a:t>
            </a:r>
            <a:endParaRPr lang="en-US" sz="5600" dirty="0"/>
          </a:p>
        </p:txBody>
      </p:sp>
      <p:sp>
        <p:nvSpPr>
          <p:cNvPr id="11" name="Text 8"/>
          <p:cNvSpPr/>
          <p:nvPr/>
        </p:nvSpPr>
        <p:spPr>
          <a:xfrm>
            <a:off x="8632984" y="623542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Implication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8232696" y="6721554"/>
            <a:ext cx="3651290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Strong generalization for phishing detection</a:t>
            </a:r>
            <a:endParaRPr lang="en-US" sz="1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f2a07e2f398749d7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9828" y="591979"/>
            <a:ext cx="7637145" cy="1345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250"/>
              </a:lnSpc>
              <a:buNone/>
            </a:pPr>
            <a:r>
              <a:rPr lang="en-US" sz="4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Business Impact: Safeguarding the Digital Landscape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6239828" y="2244090"/>
            <a:ext cx="7637145" cy="1195030"/>
          </a:xfrm>
          <a:prstGeom prst="roundRect">
            <a:avLst>
              <a:gd name="adj" fmla="val 154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44258" y="2448520"/>
            <a:ext cx="2690812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Enhanced Security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444258" y="2907506"/>
            <a:ext cx="7228284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Proactive phishing detection reduces malicious links exposure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39828" y="3643551"/>
            <a:ext cx="7637145" cy="1195030"/>
          </a:xfrm>
          <a:prstGeom prst="roundRect">
            <a:avLst>
              <a:gd name="adj" fmla="val 154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444258" y="3847981"/>
            <a:ext cx="2690812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Risk Mitigation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6444258" y="4306967"/>
            <a:ext cx="7228284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Prevents financial loss, data breaches, and reputational harm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239828" y="5043011"/>
            <a:ext cx="7637145" cy="1195030"/>
          </a:xfrm>
          <a:prstGeom prst="roundRect">
            <a:avLst>
              <a:gd name="adj" fmla="val 154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444258" y="5247442"/>
            <a:ext cx="2690812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Improved User Trust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6444258" y="5706427"/>
            <a:ext cx="7228284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Creates safer digital environments, boosting user confidence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239828" y="6442472"/>
            <a:ext cx="7637145" cy="1195030"/>
          </a:xfrm>
          <a:prstGeom prst="roundRect">
            <a:avLst>
              <a:gd name="adj" fmla="val 15402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0800" dist="25400" dir="13500000">
              <a:srgbClr val="ffffff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444258" y="6646902"/>
            <a:ext cx="2690812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Operational Efficiency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444258" y="7105888"/>
            <a:ext cx="7228284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Automated detection lowers manual threat analysis efforts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907262"/>
            <a:ext cx="1036570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Challenges Faced: Navigating the Project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161467"/>
            <a:ext cx="288190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Quality &amp; Availability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090511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Diverse, updated, balanced phishing datasets needed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5206365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must reflect evolving phishing tactics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4176474" y="3161467"/>
            <a:ext cx="288190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 Complexity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4176474" y="4090511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Extracting meaningful URL features requires expertise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4176474" y="5206365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Iterative refinement key to discriminative features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94640" y="3161467"/>
            <a:ext cx="2881908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Evolving Threat Landscape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594640" y="4090511"/>
            <a:ext cx="288190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Phishing techniques continuously adapt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94640" y="4859655"/>
            <a:ext cx="288190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Models must be robust and adaptive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11012805" y="316146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Interpretability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11012805" y="3734276"/>
            <a:ext cx="288190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Explaining Random Forest predictions is challenging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11012805" y="4850130"/>
            <a:ext cx="288190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Interpretability crucial for trust and tuning</a:t>
            </a:r>
            <a:endParaRPr lang="en-US"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44566"/>
            <a:ext cx="1092827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Learnings: Growth Through Experience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9054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462326" y="346495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Preprocessing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462326" y="3951089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Essential for model accuracy and reliability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5219819" y="339054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5923836" y="346495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Ensemble Methods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923836" y="3951089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Random Forest excels for robust binary classification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9681329" y="339054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10385346" y="346495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Cross-Validation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385346" y="3951089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Ensures unbiased performance estimation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58309" y="507777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1462326" y="515219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Iterative Development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462326" y="5638324"/>
            <a:ext cx="57175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Continuous refinement drives project success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450574" y="507777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8154591" y="5152192"/>
            <a:ext cx="323409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Cybersecurity Awareness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8154591" y="5638324"/>
            <a:ext cx="571750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Highlights need for automated security solutions</a:t>
            </a:r>
            <a:endParaRPr lang="en-US" sz="17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056680"/>
            <a:ext cx="6236851" cy="5700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Conclusion &amp; Future Directions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f43c2c0251cc4498"/>
          <a:stretch>
            <a:fillRect/>
          </a:stretch>
        </p:blipFill>
        <p:spPr>
          <a:xfrm>
            <a:off x="758309" y="1973342"/>
            <a:ext cx="866537" cy="103989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884759" y="2146578"/>
            <a:ext cx="2280642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Success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884759" y="2535674"/>
            <a:ext cx="1198733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Accurate machine learning model for phishing detection</a:t>
            </a:r>
            <a:endParaRPr lang="en-US" sz="13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6ad834b6f1734ef2"/>
          <a:stretch>
            <a:fillRect/>
          </a:stretch>
        </p:blipFill>
        <p:spPr>
          <a:xfrm>
            <a:off x="758309" y="3013234"/>
            <a:ext cx="866537" cy="103989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884759" y="3186470"/>
            <a:ext cx="2280642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Advanced Models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1884759" y="3575566"/>
            <a:ext cx="1198733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Explore deep learning techniques for better accuracy</a:t>
            </a:r>
            <a:endParaRPr lang="en-US" sz="13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b21abde4f71143e2"/>
          <a:stretch>
            <a:fillRect/>
          </a:stretch>
        </p:blipFill>
        <p:spPr>
          <a:xfrm>
            <a:off x="758309" y="4053126"/>
            <a:ext cx="866537" cy="103989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884759" y="4226362"/>
            <a:ext cx="2280642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Learning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1884759" y="4615458"/>
            <a:ext cx="1198733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streaming data for continuous updates</a:t>
            </a:r>
            <a:endParaRPr lang="en-US" sz="13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55a915c1f96b4ce0"/>
          <a:stretch>
            <a:fillRect/>
          </a:stretch>
        </p:blipFill>
        <p:spPr>
          <a:xfrm>
            <a:off x="758309" y="5093018"/>
            <a:ext cx="866537" cy="1039892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884759" y="5266253"/>
            <a:ext cx="2280642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User Interface</a:t>
            </a:r>
            <a:endParaRPr lang="en-US" sz="1750" dirty="0"/>
          </a:p>
        </p:txBody>
      </p:sp>
      <p:sp>
        <p:nvSpPr>
          <p:cNvPr id="14" name="Text 8"/>
          <p:cNvSpPr/>
          <p:nvPr/>
        </p:nvSpPr>
        <p:spPr>
          <a:xfrm>
            <a:off x="1884759" y="5655350"/>
            <a:ext cx="1198733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accessible platform for public testing</a:t>
            </a:r>
            <a:endParaRPr lang="en-US" sz="1350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b10a7c19ae8a49c3"/>
          <a:stretch>
            <a:fillRect/>
          </a:stretch>
        </p:blipFill>
        <p:spPr>
          <a:xfrm>
            <a:off x="758309" y="6132909"/>
            <a:ext cx="866537" cy="1039892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884759" y="6306145"/>
            <a:ext cx="2280642" cy="2851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Expansion</a:t>
            </a:r>
            <a:endParaRPr lang="en-US" sz="1750" dirty="0"/>
          </a:p>
        </p:txBody>
      </p:sp>
      <p:sp>
        <p:nvSpPr>
          <p:cNvPr id="17" name="Text 10"/>
          <p:cNvSpPr/>
          <p:nvPr/>
        </p:nvSpPr>
        <p:spPr>
          <a:xfrm>
            <a:off x="1884759" y="6695242"/>
            <a:ext cx="11987332" cy="277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Include webpage content and image analysis</a:t>
            </a:r>
            <a:endParaRPr lang="en-US" sz="13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d5372cf5b52b42c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375844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THANK YOU</a:t>
            </a:r>
            <a:endParaRPr lang="en-US" sz="4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167533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Agenda Overview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58309" y="3313509"/>
            <a:ext cx="4226838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974884" y="3530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Workflow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974884" y="4016216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From Problem to Solution</a:t>
            </a:r>
            <a:endParaRPr lang="en-US" sz="1700" dirty="0"/>
          </a:p>
        </p:txBody>
      </p:sp>
      <p:sp>
        <p:nvSpPr>
          <p:cNvPr id="6" name="Shape 4"/>
          <p:cNvSpPr/>
          <p:nvPr/>
        </p:nvSpPr>
        <p:spPr>
          <a:xfrm>
            <a:off x="5201722" y="3313509"/>
            <a:ext cx="4226838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5418296" y="3530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Insights &amp; Results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18296" y="4016216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What We Found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9645134" y="3313509"/>
            <a:ext cx="4226838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9861709" y="3530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Business Impact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1709" y="4016216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Why This Matters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758309" y="4796076"/>
            <a:ext cx="6448663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974884" y="5012650"/>
            <a:ext cx="296275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Challenges &amp; Learnings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74884" y="5498783"/>
            <a:ext cx="60155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Our Journey</a:t>
            </a:r>
            <a:endParaRPr lang="en-US" sz="1700" dirty="0"/>
          </a:p>
        </p:txBody>
      </p:sp>
      <p:sp>
        <p:nvSpPr>
          <p:cNvPr id="15" name="Shape 13"/>
          <p:cNvSpPr/>
          <p:nvPr/>
        </p:nvSpPr>
        <p:spPr>
          <a:xfrm>
            <a:off x="7423547" y="4796076"/>
            <a:ext cx="6448663" cy="1265992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7640122" y="501265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Q&amp;A and Support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7640122" y="5498783"/>
            <a:ext cx="601551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Materials and Discussion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394228"/>
            <a:ext cx="10053280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Problem Definition: The Phishing Threat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484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is Phishing?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21242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Deceptive info stealing via fake emails or sites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4990386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Targets credentials, credit cards, sensitive info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312926" y="36484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Impact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12926" y="4221242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Financial fraud and identity theft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312926" y="4643676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 breaches and reputational damage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5312926" y="5412819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Growing cybersecurity challenge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9867543" y="36484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Our Goal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67543" y="4221242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 accurate ML model to classify URLs</a:t>
            </a:r>
            <a:endParaRPr lang="en-US" sz="1700" dirty="0"/>
          </a:p>
        </p:txBody>
      </p:sp>
      <p:sp>
        <p:nvSpPr>
          <p:cNvPr id="12" name="Text 10"/>
          <p:cNvSpPr/>
          <p:nvPr/>
        </p:nvSpPr>
        <p:spPr>
          <a:xfrm>
            <a:off x="9867543" y="4990386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Automate detection for proactive protection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785336"/>
            <a:ext cx="7354610" cy="4632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29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Workflow: Machine Learning Journey</a:t>
            </a:r>
            <a:endParaRPr lang="en-US" sz="29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e85a7aea3f354154"/>
          <a:stretch>
            <a:fillRect/>
          </a:stretch>
        </p:blipFill>
        <p:spPr>
          <a:xfrm>
            <a:off x="758309" y="1530191"/>
            <a:ext cx="704136" cy="8448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73662" y="1670923"/>
            <a:ext cx="1852970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Problem Definition</a:t>
            </a:r>
            <a:endParaRPr lang="en-US" sz="14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b762ad1217c74d9d"/>
          <a:stretch>
            <a:fillRect/>
          </a:stretch>
        </p:blipFill>
        <p:spPr>
          <a:xfrm>
            <a:off x="758309" y="2375059"/>
            <a:ext cx="704136" cy="84486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73662" y="2515791"/>
            <a:ext cx="1852970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Collection</a:t>
            </a:r>
            <a:endParaRPr lang="en-US" sz="14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c21cb95acfa84507"/>
          <a:stretch>
            <a:fillRect/>
          </a:stretch>
        </p:blipFill>
        <p:spPr>
          <a:xfrm>
            <a:off x="758309" y="3219926"/>
            <a:ext cx="704136" cy="84486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73662" y="3360658"/>
            <a:ext cx="1852970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Preprocessing</a:t>
            </a:r>
            <a:endParaRPr lang="en-US" sz="145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3a8960ab044d42ed"/>
          <a:stretch>
            <a:fillRect/>
          </a:stretch>
        </p:blipFill>
        <p:spPr>
          <a:xfrm>
            <a:off x="758309" y="4064794"/>
            <a:ext cx="704136" cy="844868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673662" y="4205526"/>
            <a:ext cx="1852970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Training</a:t>
            </a:r>
            <a:endParaRPr lang="en-US" sz="1450" dirty="0"/>
          </a:p>
        </p:txBody>
      </p:sp>
      <p:pic>
        <p:nvPicPr>
          <p:cNvPr id="11" name="Image 4" descr="preencoded.png">    </p:cNvPr>
          <p:cNvPicPr>
            <a:picLocks noChangeAspect="1"/>
          </p:cNvPicPr>
          <p:nvPr/>
        </p:nvPicPr>
        <p:blipFill>
          <a:blip r:embed="Re3f5b2cd712b41bc"/>
          <a:stretch>
            <a:fillRect/>
          </a:stretch>
        </p:blipFill>
        <p:spPr>
          <a:xfrm>
            <a:off x="758309" y="4909661"/>
            <a:ext cx="704136" cy="844868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673662" y="5050393"/>
            <a:ext cx="1852970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Evaluation</a:t>
            </a:r>
            <a:endParaRPr lang="en-US" sz="1450" dirty="0"/>
          </a:p>
        </p:txBody>
      </p:sp>
      <p:pic>
        <p:nvPicPr>
          <p:cNvPr id="13" name="Image 5" descr="preencoded.png">    </p:cNvPr>
          <p:cNvPicPr>
            <a:picLocks noChangeAspect="1"/>
          </p:cNvPicPr>
          <p:nvPr/>
        </p:nvPicPr>
        <p:blipFill>
          <a:blip r:embed="R771fb2ef07e9413c"/>
          <a:stretch>
            <a:fillRect/>
          </a:stretch>
        </p:blipFill>
        <p:spPr>
          <a:xfrm>
            <a:off x="758309" y="5754529"/>
            <a:ext cx="704136" cy="844868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1673662" y="5895261"/>
            <a:ext cx="1852970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Deployment</a:t>
            </a:r>
            <a:endParaRPr lang="en-US" sz="1450" dirty="0"/>
          </a:p>
        </p:txBody>
      </p:sp>
      <p:pic>
        <p:nvPicPr>
          <p:cNvPr id="15" name="Image 6" descr="preencoded.png">    </p:cNvPr>
          <p:cNvPicPr>
            <a:picLocks noChangeAspect="1"/>
          </p:cNvPicPr>
          <p:nvPr/>
        </p:nvPicPr>
        <p:blipFill>
          <a:blip r:embed="R7dc8eefb6605495b"/>
          <a:stretch>
            <a:fillRect/>
          </a:stretch>
        </p:blipFill>
        <p:spPr>
          <a:xfrm>
            <a:off x="758309" y="6599396"/>
            <a:ext cx="704136" cy="844868"/>
          </a:xfrm>
          <a:prstGeom prst="rect">
            <a:avLst/>
          </a:prstGeom>
        </p:spPr>
      </p:pic>
      <p:sp>
        <p:nvSpPr>
          <p:cNvPr id="16" name="Text 7"/>
          <p:cNvSpPr/>
          <p:nvPr/>
        </p:nvSpPr>
        <p:spPr>
          <a:xfrm>
            <a:off x="1673662" y="6740128"/>
            <a:ext cx="1932146" cy="2315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Monitoring &amp; Retraining</a:t>
            </a:r>
            <a:endParaRPr lang="en-US" sz="14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32090"/>
            <a:ext cx="1001958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Preprocessing: Preparing Our Data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8629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Initial Data Loading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5910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Dataset with URL features and labels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5028248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Inspected data structure and types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5312926" y="368629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12926" y="4259104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Multicollinearity analysis with VIF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312926" y="4681538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Dimensionality reduction using PCA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9867543" y="368629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Train-Test Split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67543" y="4259104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Ensured unbiased model evaluation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eabc8378d9804e85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323040"/>
            <a:ext cx="10307479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Training: Random Forest Classifier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36067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6232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Algorithm Choice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Ensemble method combining multiple decision trees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19819" y="536067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92383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Training Process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92383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Model learns URL patterns and feature relations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81329" y="5360670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10385346" y="543508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Benefits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38534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accuracy and control overfitting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1360f82eebe94557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4105870"/>
            <a:ext cx="987992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 Evaluation: Performance Metrics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5143500"/>
            <a:ext cx="4226838" cy="1688425"/>
          </a:xfrm>
          <a:prstGeom prst="roundRect">
            <a:avLst>
              <a:gd name="adj" fmla="val 11549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5360075"/>
            <a:ext cx="300573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10-Fold Cross Validation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5846207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Robust generalization assessment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722" y="5143500"/>
            <a:ext cx="4226838" cy="1688425"/>
          </a:xfrm>
          <a:prstGeom prst="roundRect">
            <a:avLst>
              <a:gd name="adj" fmla="val 11549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8296" y="53600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Accuracy Metric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8296" y="5846207"/>
            <a:ext cx="3793688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Proportion of correctly classified URLs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45134" y="5143500"/>
            <a:ext cx="4226838" cy="1688425"/>
          </a:xfrm>
          <a:prstGeom prst="roundRect">
            <a:avLst>
              <a:gd name="adj" fmla="val 11549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861709" y="5360075"/>
            <a:ext cx="311288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Additional Visualizations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1709" y="5846207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Confusion Matrix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9861709" y="6268641"/>
            <a:ext cx="379368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ROC Curve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67583"/>
            <a:ext cx="803576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Deployment &amp; Future Directions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21787"/>
            <a:ext cx="301121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Conceptual Deployment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394597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model into APIs and services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821787"/>
            <a:ext cx="294167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Applications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394597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Browser extensions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5312926" y="4817031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Email filters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5312926" y="5239464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Network security tools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9867543" y="3821787"/>
            <a:ext cx="317682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Continuous Improvement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67543" y="4394597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Monitoring and retraining with new data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8fff293b59674bda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553897"/>
            <a:ext cx="9379982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Insights: Understanding Our Data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59152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1462326" y="46659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URL Feature Types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462326" y="5152072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Lexical (length, special characters)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462326" y="5921216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Host-based (IP usage, domain age)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1462326" y="6690360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Content-based (HTTPS, keywords presence)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5219819" y="459152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923836" y="46659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Challenges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23836" y="5152072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Class imbalance requiring preprocessing care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9681329" y="4591526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sx="100000" sy="100000" kx="0" ky="0" algn="bl" rotWithShape="0" blurRad="53340" dist="26670" dir="13500000">
              <a:srgbClr val="ffffff">
                <a:alpha val="1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10385346" y="466594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Feature Importance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0385346" y="5152072"/>
            <a:ext cx="348674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Random Forest highlights predictive URL traits</a:t>
            </a:r>
            <a:endParaRPr lang="en-US" sz="1700" dirty="0"/>
          </a:p>
        </p:txBody>
      </p:sp>
    </p:spTree>
  </p:cSld>
  <p:clrMapOvr>
    <a:masterClrMapping/>
  </p:clrMapOvr>
</p:sld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oreProperties xmlns:dc="http://purl.org/dc/elements/1.1/" xmlns:dcterms="http://purl.org/dc/terms/" xmlns:xsi="http://www.w3.org/2001/XMLSchema-instance" xmlns="http://schemas.openxmlformats.org/package/2006/metadata/core-properties">
  <dc:title>PptxGenJS Presentation</dc:title>
  <dc:subject>PptxGenJS Presentation</dc:subject>
  <dc:creator>PptxGenJS</dc:creator>
  <lastModifiedBy>PptxGenJS</lastModifiedBy>
  <revision>1</revision>
  <dcterms:created xsi:type="dcterms:W3CDTF">2025-05-23T16:46:23.0000000Z</dcterms:created>
  <dcterms:modified xsi:type="dcterms:W3CDTF">2025-05-23T17:06:03.6610000Z</dcterms:modified>
</coreProperties>
</file>